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56" r:id="rId4"/>
    <p:sldId id="263" r:id="rId5"/>
    <p:sldId id="262" r:id="rId6"/>
    <p:sldId id="259" r:id="rId7"/>
    <p:sldId id="260" r:id="rId8"/>
    <p:sldId id="261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44614-9027-09D4-77CC-613C3606BD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99C670-86AB-B8CF-1836-B1D61FC448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1719A-7681-6AD5-1B47-3F84517DD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180B69-D161-CBA0-DFC2-5E410C219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D816A-4211-8030-2C4C-82B7C59D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1958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873D8-8A29-70BC-2913-F2CA10A15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E76DD-0821-5C24-99FD-9ECF13FD7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02B693-30E1-496C-679D-AD5ECD67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329A19-0ECD-BFE6-89BC-37A2CDF1EB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90A7A-C972-23B9-1740-7EF39381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9425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1EE7B0-1942-33C7-CF63-39FB25584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5E7C5E-EC80-4AD7-F1FC-94D8F7E08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BAF6C6-C0E8-A209-BE16-0E66809F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A4191-7F2F-9176-BBAC-68602407A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C579B-37D1-C92F-401F-49D78837F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929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1FE5E-F1BB-B9D6-0FA6-413A75DC1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17772-2C1C-ADDC-5C5B-682582A9E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2171B6-A080-A255-606D-D23B1A9C3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B6A26-0015-3221-D910-DDDD7E419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BFF80A-E8C8-A1FC-4EFE-6B6042BC7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916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4299C-69AE-7129-BA2F-C20533D819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CF874B-78F8-94B1-8694-79729620F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9E4B3E-C75F-7E77-6F08-78DE935C6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1232C-A131-6F58-53BD-BAC96C975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13447-DB7C-3677-2BBD-AEB13DCEE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9220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2738E-8881-57CC-5A7A-4D8EBA6A6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A149D-47D6-BB23-5375-20898A9010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E785D0-2BD4-52A5-FA52-07B5BBAEAC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C5571-BE47-EA85-B699-97DE7BC10F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8CDA2D-4C35-32C5-FCE8-C3A3BB8A7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DEA640-E262-58C0-4238-681F9E13A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669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F8421-43BA-E642-BC90-05E3CBC26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CAC15A-02F1-2D64-9DCD-843A0BF81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15647C-0E78-94CC-D499-3A6D95FC5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72B2FD-D6B3-360A-92B2-11D99EE1AA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A0BBEE-75F1-41D1-AB2A-C72A270BD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3E27C5-139A-2831-7754-ABC44A174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8A2F80-C0D0-ED53-C71C-C7C6F4E76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690FBD-7C38-3E5C-B272-BEDE96B88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5451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CA3D4-9336-C162-B038-87A17074B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A34513-BB56-95C2-8894-EEDE434B5B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712EDD-46D8-9104-E7E1-7436E6F8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24F7A9-E686-A985-5C63-A4E67B075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524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09FBC-3585-E07A-2C35-5C35C822B0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79118-F494-6A6E-3610-85327FB4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75DB2A-0D22-37DE-125D-E97CB4AEC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99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B6936-7E3E-91DB-4A9C-2777DE92D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6306B-FA9F-4DFB-7932-D148367CE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16A1B6-8666-D2F2-6991-3A85466EF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6A3F5-8507-8386-8020-AC0F1F9F6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B415D5-A09C-E7BC-1E0D-192D65AA6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3B3BD-264A-9CB5-D2DD-C2DCDB177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477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2EB87-4671-B860-A7C8-D7B26C349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ADD7AD-4AAD-58BC-3EED-E7313E6F51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6734A6-658A-BD27-81A1-755B4AC437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1BA434-F387-03FE-606E-CA3E99580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05FD5C-CFCD-3DC7-5942-5D4C74A16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9988E3-14AF-8C6F-271D-A8A13722D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2359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448CBD-D291-239D-D444-FBC3F9647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519CF-7641-23BE-83B2-81778A987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E41D7D-03F3-AAFD-CB6A-8B9C1EDCF8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D8314B-381F-49F7-A711-D6A0F95C3233}" type="datetimeFigureOut">
              <a:rPr lang="en-GB" smtClean="0"/>
              <a:t>14/10/2023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EBF96-69AE-D46A-8448-101A714AFD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6A5CC-092F-D8CE-93C7-3302CF565E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1FF674-63B2-4D4E-8402-D2CD21CD763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8009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6D752-D389-082C-7895-40D40B3212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" t="2077" r="51719" b="-2077"/>
          <a:stretch/>
        </p:blipFill>
        <p:spPr>
          <a:xfrm>
            <a:off x="1682782" y="124050"/>
            <a:ext cx="9013793" cy="6609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74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4F513-C3EC-E4BE-D94B-0585668FF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12192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228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96D752-D389-082C-7895-40D40B3212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15"/>
          <a:stretch/>
        </p:blipFill>
        <p:spPr>
          <a:xfrm>
            <a:off x="1076324" y="77880"/>
            <a:ext cx="9696451" cy="67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93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AF237D-14DD-FF7E-E365-A772C3F763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318" y="203736"/>
            <a:ext cx="8419363" cy="645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8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ECAC33B-B070-E7F9-4A71-8995B657F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5037" y="-2362725"/>
            <a:ext cx="5561926" cy="1158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7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E99FDD-33FA-B096-BCD5-CBDF858CAC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098" y="80529"/>
            <a:ext cx="8769804" cy="669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73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EF0532-052B-7553-6951-F103EF445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00709"/>
            <a:ext cx="10846395" cy="636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447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D41733-4FE9-D044-90E0-853495D10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50" y="346689"/>
            <a:ext cx="11501700" cy="595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865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F4C34E-7C61-28B1-E1A9-117E267F1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07" y="986972"/>
            <a:ext cx="11793386" cy="511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99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EBDB0-C46D-661A-5267-A678AD113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641" y="94343"/>
            <a:ext cx="8840718" cy="666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6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0423052088 - Bijon Mallik</dc:creator>
  <cp:lastModifiedBy>0423052088 - Bijon Mallik</cp:lastModifiedBy>
  <cp:revision>1</cp:revision>
  <dcterms:created xsi:type="dcterms:W3CDTF">2023-10-14T14:53:07Z</dcterms:created>
  <dcterms:modified xsi:type="dcterms:W3CDTF">2023-10-14T14:59:39Z</dcterms:modified>
</cp:coreProperties>
</file>

<file path=docProps/thumbnail.jpeg>
</file>